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48D6-B3E2-B4CA-33DD-C81841EAF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02786-8203-7DC2-C4B4-8ED578B31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8E47A-CABB-90DF-14FB-97BEB14B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F93A3-56C6-1AA6-CEC0-4861C0B7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4C5EE-845C-9222-E030-EB04088B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7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D03A-64F0-0B30-5565-EF35D72A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51EB5-C8C4-76C2-771C-B13651DA3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F963-F4A9-972A-A1F5-AB489365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C3499-3ED5-B4BC-2323-CFA3837B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A741D-88DF-106E-44F0-D2C6E723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3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2DECB-8978-897A-CFF7-9DA7DFE37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D4290-118B-41E6-5633-71792EF28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5B54-E275-3F85-7BFB-2C2A3295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58E85-F097-2788-92EE-FD5FFA96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F362A-2F50-4161-93BD-597B120C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4E9-0BAC-AA87-D2B7-31CCC9C3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1470-BD1B-8B51-95C4-F6716117F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580F3-DE55-5195-3C88-309C9060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683B-702B-9C81-26E1-A820F6CE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670F4-69B6-7887-98FA-2A7A0D8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B4A4-5F98-4071-0A1A-26AAB558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FA173-8BDB-2214-B8EA-DA7FFC02B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31F40-C8F6-CDB6-8755-930D7C91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9C9F-A68C-DC45-4101-0CF1A441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F4ED6-9421-1F8D-6528-314FC55E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2A4B-AEBB-4B4A-66DE-C906822F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A400-3699-9E6B-64FF-A46DBD46F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3CC7B-FB68-73E4-F174-F27634719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5348D-FA81-C686-3DDF-2B35ABA8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23AEE-0057-B449-B2F9-7D1724BD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BD287-ECF4-4ABB-D130-7B717987B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AE64-547C-2765-C08C-E4D351F7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1A677-EB3D-D68E-AF63-4D312A30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725A4-6AA4-0AF9-F9E5-55D1057FE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59618-21AF-44F6-29F4-6207EEE0F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3E38B-14AA-6D9C-26A4-3AAF8D310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112EB3-340B-127B-A95E-0E215B42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28BC3-E1E8-A72B-246A-8531E93E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EE443-755D-D246-82C7-36B893D0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4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1878-2AB1-3DCA-257F-D2CBDF0C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C5A4E-2832-946E-C304-5987216E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AD544-1130-95F8-60AD-E55B56DB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F10CE-3F2A-F252-0E7F-D8DD3A45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0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64440-C100-0794-6EBC-76A8F381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6B752-A171-27AF-3D65-AF5251DF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B32D8-397A-7C79-00B9-34F01060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4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D2EE-EC79-5053-8541-C1F8584C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179A-79E9-C4F7-7C32-1C95499A0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7FA44-1102-FCF9-2E65-D3CB3EC3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0D089-9A8C-ACB5-6E30-5C47931C7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61B69-8BB4-EF65-DA19-293F1A4C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1A398-86A9-0404-1F82-B1F2BD70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6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514E-6E6B-C5E4-8B3A-DB392596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21C31-711F-6155-4562-F34C47C7A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E1413-5117-7528-61F3-01119994C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BED9C-42EE-0854-4678-71BAA63D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FB35B-6CC9-E3CE-5894-69285CF0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35F48-D5CA-8567-0367-544966B9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64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C6CCE-9FEF-FFB9-128D-E8334ED7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174B6-6731-6F7D-3EA9-4E3FD946D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77E7-D892-A474-0B83-BDD08F546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470C7-1B7B-4C20-9AF0-9293F760782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80779-00D9-372A-3F47-374F30C8C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E323D-6689-C7AE-C6EF-DD2B8DF4F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70601-6DAA-4685-9CAF-725E9A0FC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9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865A-2C98-EDEA-21AA-F1735D2F1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5E93D-7EBD-DF7E-622B-298853C2F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itial Certification Review Tools Licensing Specialist">
            <a:hlinkClick r:id="" action="ppaction://media"/>
            <a:extLst>
              <a:ext uri="{FF2B5EF4-FFF2-40B4-BE49-F238E27FC236}">
                <a16:creationId xmlns:a16="http://schemas.microsoft.com/office/drawing/2014/main" id="{D149196E-3807-FF15-94BD-8D3F9A9CB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2024-12-05T18:58:58Z</dcterms:created>
  <dcterms:modified xsi:type="dcterms:W3CDTF">2024-12-05T19:04:01Z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2024-12-05T19:04:00Z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8a38da3a-f3f9-44be-8edc-fe0fa6a3c2fb</vt:lpwstr>
  </property>
  <property fmtid="{D5CDD505-2E9C-101B-9397-08002B2CF9AE}" pid="8" name="MSIP_Label_ea60d57e-af5b-4752-ac57-3e4f28ca11dc_ContentBits">
    <vt:lpwstr>0</vt:lpwstr>
  </property>
</Properties>
</file>